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FF9BA8F-A4C1-4EE5-BD04-8F138DB53B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873D17-1192-4BF7-8181-4BA4F9D917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33FA1-B137-4B6B-B324-4250D5D5AC01}" type="datetime1">
              <a:rPr lang="nl-NL" smtClean="0"/>
              <a:t>10-4-2021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5E98B0-E682-4AE6-8DAC-9DD831F39F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74CE68-4643-4DCB-857E-348FCAA3B3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ED3F-701A-4EEC-B3D8-5AA4D61D60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5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BC17-BD7D-4FD9-8367-69D5D1994122}" type="datetime1">
              <a:rPr lang="nl-NL" smtClean="0"/>
              <a:pPr/>
              <a:t>10-4-2021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og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 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Vrije v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3" name="Tijdelijke aanduiding voor inhoud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met 2 middelgrot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rije v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Vorm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Naam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Vorm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Vorm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2 klein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oog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dia met afbee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nl-NL" noProof="0"/>
              <a:t>3-9-20XX</a:t>
            </a: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nl-NL" noProof="0"/>
              <a:t>Naam presentatie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/>
              <a:pPr rtl="0">
                <a:defRPr/>
              </a:pPr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Vorm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Vrije v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‹nr.›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67512-476F-46F8-9FB3-8C724F472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4279" y="2743200"/>
            <a:ext cx="7021753" cy="2386584"/>
          </a:xfrm>
        </p:spPr>
        <p:txBody>
          <a:bodyPr>
            <a:normAutofit fontScale="90000"/>
          </a:bodyPr>
          <a:lstStyle/>
          <a:p>
            <a:r>
              <a:rPr lang="nl-NL" dirty="0"/>
              <a:t>Thema 5 Regeling</a:t>
            </a:r>
            <a:br>
              <a:rPr lang="nl-NL" dirty="0"/>
            </a:br>
            <a:r>
              <a:rPr lang="nl-NL" dirty="0"/>
              <a:t>Basisstof 2</a:t>
            </a:r>
            <a:br>
              <a:rPr lang="nl-NL" dirty="0"/>
            </a:br>
            <a:r>
              <a:rPr lang="nl-NL" dirty="0"/>
              <a:t>Zenuwcellen en zenuwen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E98B7A-DAFC-492A-B587-0B3B89E54D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Biologie klas 3</a:t>
            </a:r>
          </a:p>
          <a:p>
            <a:r>
              <a:rPr lang="nl-NL" dirty="0"/>
              <a:t>Vmbo-</a:t>
            </a:r>
            <a:r>
              <a:rPr lang="nl-NL" dirty="0" err="1"/>
              <a:t>gt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031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E7913-8FC6-4705-B959-E180066D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Zenuwcellen en zenuwen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2C6BA3-AB74-4CE6-B584-DF4F4ADC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565753"/>
            <a:ext cx="9829800" cy="4205085"/>
          </a:xfrm>
        </p:spPr>
        <p:txBody>
          <a:bodyPr/>
          <a:lstStyle/>
          <a:p>
            <a:r>
              <a:rPr lang="nl-NL" dirty="0"/>
              <a:t>Je zenuwcellen bestaan uit verschillende onderdelen</a:t>
            </a:r>
          </a:p>
          <a:p>
            <a:r>
              <a:rPr lang="nl-NL" dirty="0"/>
              <a:t>Cellichaam: bevindt zich de celkern</a:t>
            </a:r>
          </a:p>
          <a:p>
            <a:r>
              <a:rPr lang="nl-NL" dirty="0"/>
              <a:t>Uitlopers: zijn verbonden met andere zenuwcellen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818BC7-853E-4217-8D31-A9EA86E8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9366C-7D82-4757-9CC0-7D1AA704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E38589-D840-41CC-8A41-03728A78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2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9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EDEB-3F88-4185-BEF6-FE64863E1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Typen zenuwcellen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095893-8242-4A1C-8A57-C126C59D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D58CEC-97C5-451B-B1D9-BAD37D1D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42D7AB-ACDA-44F6-9AC4-CBB8210F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3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0EB275-59B8-400F-B78F-AF875FA2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zijn 3 typen zenuwcellen:</a:t>
            </a:r>
          </a:p>
          <a:p>
            <a:r>
              <a:rPr lang="nl-NL" dirty="0"/>
              <a:t>Gevoelszenuwcellen</a:t>
            </a:r>
          </a:p>
          <a:p>
            <a:r>
              <a:rPr lang="nl-NL" dirty="0"/>
              <a:t>Bewegingszenuwcellen</a:t>
            </a:r>
          </a:p>
          <a:p>
            <a:r>
              <a:rPr lang="nl-NL" dirty="0" err="1"/>
              <a:t>schakkelcellen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15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DBD69-A516-4E91-A5FA-F3406DAA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gevoelszenuwcellen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A7DC7A-D389-440E-8DE8-EA50BA4B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750794-A7AB-470F-9E49-54C50E68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A866C9-F5B1-45AC-8F49-11183F82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4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86FD08-8BEE-498F-9E6E-8D4DE99C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Gevoelszenuwcelen zijn altijd aangesloten op zintuigcellen</a:t>
            </a:r>
          </a:p>
          <a:p>
            <a:r>
              <a:rPr lang="nl-NL" dirty="0"/>
              <a:t>Zintuigcellen zitten in zintuigen (oor = slakkenhuis) (oog = netvlies) </a:t>
            </a:r>
          </a:p>
          <a:p>
            <a:r>
              <a:rPr lang="nl-NL" dirty="0"/>
              <a:t>Een gevoelszenuwcel zit altijd aangesloten op een schakelcel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AF8BFED-4CD0-46FE-A607-B7237C24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4162425"/>
            <a:ext cx="104013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8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CF970-106C-49AA-85B9-AD406947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Bewegingszenuwcellen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B8FDD9-2CBC-47AB-9475-FF6EB8F1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2E3387-8DFB-4E6E-9686-411CEF34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DF10F6-53EC-4E51-9F21-CD451B15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5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9CDDE9-B5A9-4A8A-B349-FAA380D1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Beweginszenuwcellen</a:t>
            </a:r>
            <a:r>
              <a:rPr lang="nl-NL" dirty="0"/>
              <a:t> zitten aangesloten op spieren of klieren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532FC8-CF60-4472-BD24-A5A464B5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438444"/>
            <a:ext cx="9696450" cy="36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2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62D1F-1555-4875-A021-F36F1141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schakelcellen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C2D6FB-17BC-4291-87C8-9180FF8E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67656F-1955-4693-A42E-69BA9666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3714ED-1579-435B-95EB-9BF6424C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6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B54DD4-35FA-4751-B215-8336A352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Schakelcellen geleiden impulsen binnen het </a:t>
            </a:r>
            <a:r>
              <a:rPr lang="nl-NL" dirty="0" err="1"/>
              <a:t>centralezenuwstelsel</a:t>
            </a:r>
            <a:endParaRPr lang="nl-NL" dirty="0"/>
          </a:p>
          <a:p>
            <a:r>
              <a:rPr lang="nl-NL" dirty="0"/>
              <a:t>Schakelcellen liggen </a:t>
            </a:r>
            <a:r>
              <a:rPr lang="nl-NL" dirty="0" err="1"/>
              <a:t>alijd</a:t>
            </a:r>
            <a:r>
              <a:rPr lang="nl-NL" dirty="0"/>
              <a:t> in het </a:t>
            </a:r>
            <a:r>
              <a:rPr lang="nl-NL" dirty="0" err="1"/>
              <a:t>centralezenuwstelsel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259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DFB6F-2275-4C05-AE02-20220DE5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l-NL" dirty="0"/>
              <a:t>3 typen zenuwcellen in een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AD59A6-B420-48A1-8101-59C6DDF4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125093"/>
            <a:ext cx="6172200" cy="4598288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7C49873-45B1-468D-81F3-238244733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1800" dirty="0"/>
              <a:t>Het </a:t>
            </a:r>
            <a:r>
              <a:rPr lang="en-US" sz="1800" dirty="0" err="1"/>
              <a:t>cellichaam</a:t>
            </a:r>
            <a:r>
              <a:rPr lang="en-US" sz="1800" dirty="0"/>
              <a:t> van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gevoelszenuwcel</a:t>
            </a:r>
            <a:r>
              <a:rPr lang="en-US" sz="1800" dirty="0"/>
              <a:t> </a:t>
            </a:r>
            <a:r>
              <a:rPr lang="en-US" sz="1800" dirty="0" err="1"/>
              <a:t>ligt</a:t>
            </a:r>
            <a:r>
              <a:rPr lang="en-US" sz="1800" dirty="0"/>
              <a:t> </a:t>
            </a:r>
            <a:r>
              <a:rPr lang="en-US" sz="1800" b="1" dirty="0" err="1"/>
              <a:t>niet</a:t>
            </a:r>
            <a:r>
              <a:rPr lang="en-US" sz="1800" dirty="0"/>
              <a:t> in het centrale </a:t>
            </a:r>
            <a:r>
              <a:rPr lang="en-US" sz="1800" dirty="0" err="1"/>
              <a:t>zenuwstelsel</a:t>
            </a:r>
            <a:r>
              <a:rPr lang="en-US" sz="1800" dirty="0"/>
              <a:t>.</a:t>
            </a:r>
          </a:p>
          <a:p>
            <a:r>
              <a:rPr lang="en-US" sz="1800" dirty="0"/>
              <a:t>Het </a:t>
            </a:r>
            <a:r>
              <a:rPr lang="en-US" sz="1800" dirty="0" err="1"/>
              <a:t>cellichaam</a:t>
            </a:r>
            <a:r>
              <a:rPr lang="en-US" sz="1800" dirty="0"/>
              <a:t> van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beweginszenuwcel</a:t>
            </a:r>
            <a:r>
              <a:rPr lang="en-US" sz="1800" dirty="0"/>
              <a:t> </a:t>
            </a:r>
            <a:r>
              <a:rPr lang="en-US" sz="1800" dirty="0" err="1"/>
              <a:t>ligt</a:t>
            </a:r>
            <a:r>
              <a:rPr lang="en-US" sz="1800" dirty="0"/>
              <a:t> </a:t>
            </a:r>
            <a:r>
              <a:rPr lang="en-US" sz="1800" b="1" dirty="0" err="1"/>
              <a:t>wel</a:t>
            </a:r>
            <a:r>
              <a:rPr lang="en-US" sz="1800" b="1" dirty="0"/>
              <a:t> </a:t>
            </a:r>
            <a:r>
              <a:rPr lang="en-US" sz="1800" dirty="0"/>
              <a:t>in het centrale </a:t>
            </a:r>
            <a:r>
              <a:rPr lang="en-US" sz="1800" dirty="0" err="1"/>
              <a:t>zenuwstelsel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 err="1"/>
              <a:t>Schakelcellen</a:t>
            </a:r>
            <a:r>
              <a:rPr lang="en-US" sz="1800" dirty="0"/>
              <a:t> </a:t>
            </a:r>
            <a:r>
              <a:rPr lang="en-US" sz="1800" dirty="0" err="1"/>
              <a:t>liggen</a:t>
            </a:r>
            <a:r>
              <a:rPr lang="en-US" sz="1800" dirty="0"/>
              <a:t> </a:t>
            </a:r>
            <a:r>
              <a:rPr lang="en-US" sz="1800" b="1" dirty="0" err="1"/>
              <a:t>altijd</a:t>
            </a:r>
            <a:r>
              <a:rPr lang="en-US" sz="1800" dirty="0"/>
              <a:t> in het centrale </a:t>
            </a:r>
            <a:r>
              <a:rPr lang="en-US" sz="1800" dirty="0" err="1"/>
              <a:t>zenuwstelsel</a:t>
            </a:r>
            <a:endParaRPr lang="en-US" sz="180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729D5E-93A5-4761-9B43-BEF7A4BE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BF67CE-3F08-46D0-B42E-334BA90D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C3344E-7DD4-49A7-A7D7-37324EBE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spcAft>
                  <a:spcPts val="600"/>
                </a:spcAft>
                <a:defRPr/>
              </a:pPr>
              <a:t>7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8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15A97-47FD-4612-BD91-8D1F1591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3932237" cy="815975"/>
          </a:xfrm>
        </p:spPr>
        <p:txBody>
          <a:bodyPr/>
          <a:lstStyle/>
          <a:p>
            <a:r>
              <a:rPr lang="nl-NL" dirty="0"/>
              <a:t>zenuwen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DFC530-7126-48FB-BE01-EB9E21C8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D27917-8158-4A0C-AF89-FCF23D16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52500"/>
            <a:ext cx="3932237" cy="4916488"/>
          </a:xfrm>
        </p:spPr>
        <p:txBody>
          <a:bodyPr/>
          <a:lstStyle/>
          <a:p>
            <a:r>
              <a:rPr lang="nl-NL" dirty="0"/>
              <a:t>De uitlopers van de 3 typen zenuwcellen liggen samen in een zenuw.</a:t>
            </a:r>
          </a:p>
          <a:p>
            <a:endParaRPr lang="nl-NL" dirty="0"/>
          </a:p>
          <a:p>
            <a:r>
              <a:rPr lang="nl-NL" dirty="0"/>
              <a:t>Het bindweefsel is een stevige laag die de zenuw beschermd</a:t>
            </a:r>
          </a:p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6C4447-C58A-43E7-8123-4EB45BA8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B50F5A-0BD3-49F5-BD9B-8F924CCB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Naam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2ED254-B75A-49BC-BE5C-B8943B04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8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BC5096-BB95-44E6-9CEF-A6C0CB59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27" y="2825197"/>
            <a:ext cx="3393061" cy="353909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BB3E681-7D5B-40C4-BAFA-923CBFA26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87" y="1454990"/>
            <a:ext cx="6299623" cy="37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EDB9C-CE43-421D-A25A-742BF056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typen zenuwen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8AD441-C08B-42F9-95D6-B88B9204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3-9-20XX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7DAC3C-308E-44F4-99BB-A06A1666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nl-NL" noProof="0">
                <a:solidFill>
                  <a:prstClr val="black">
                    <a:tint val="75000"/>
                  </a:prstClr>
                </a:solidFill>
              </a:rPr>
              <a:t>Presentatietitel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3D731C-5FE5-4BDD-B370-56CD82FD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nl-NL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9</a:t>
            </a:fld>
            <a:endParaRPr lang="nl-NL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E8A4C77-0F3D-4869-8D4D-5E65D302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97" y="1911096"/>
            <a:ext cx="10665903" cy="3859742"/>
          </a:xfrm>
        </p:spPr>
        <p:txBody>
          <a:bodyPr/>
          <a:lstStyle/>
          <a:p>
            <a:r>
              <a:rPr lang="nl-NL" sz="2400" dirty="0"/>
              <a:t>Gevoelszenuwen: alleen uitlopers van gevoelszenuwcellen</a:t>
            </a:r>
          </a:p>
          <a:p>
            <a:r>
              <a:rPr lang="nl-NL" sz="2400" dirty="0"/>
              <a:t>Bewegingszenuwen: alleen uitlopers van </a:t>
            </a:r>
            <a:r>
              <a:rPr lang="nl-NL" sz="2400" dirty="0" err="1"/>
              <a:t>beweginszenuwcellen</a:t>
            </a:r>
            <a:endParaRPr lang="nl-NL" sz="2400" dirty="0"/>
          </a:p>
          <a:p>
            <a:r>
              <a:rPr lang="nl-NL" sz="2400" dirty="0"/>
              <a:t>Gemengde zenuwen: zowel uitlopers van bewegingszenuwcellen en gevoelszenuwcellen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71859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028_TF78504181_Win32" id="{1D605B26-1BD5-48B9-86CF-ADE08502F0A4}" vid="{0A6EA296-73B0-407A-9A0A-33D2140C552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Shapes-presentatie</Template>
  <TotalTime>0</TotalTime>
  <Words>206</Words>
  <Application>Microsoft Office PowerPoint</Application>
  <PresentationFormat>Breedbeeld</PresentationFormat>
  <Paragraphs>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Calibri</vt:lpstr>
      <vt:lpstr>Tw Cen MT</vt:lpstr>
      <vt:lpstr>ShapesVTI</vt:lpstr>
      <vt:lpstr>Thema 5 Regeling Basisstof 2 Zenuwcellen en zenuwen</vt:lpstr>
      <vt:lpstr>Zenuwcellen en zenuwen</vt:lpstr>
      <vt:lpstr>Typen zenuwcellen</vt:lpstr>
      <vt:lpstr>gevoelszenuwcellen</vt:lpstr>
      <vt:lpstr>Bewegingszenuwcellen </vt:lpstr>
      <vt:lpstr>schakelcellen</vt:lpstr>
      <vt:lpstr>3 typen zenuwcellen in een</vt:lpstr>
      <vt:lpstr>zenuwen</vt:lpstr>
      <vt:lpstr>3 typen zenuwen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2021-01-17T15:59:13Z</dcterms:created>
  <dcterms:modified xsi:type="dcterms:W3CDTF">2021-04-10T20:33:18Z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